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3A654C-DE3A-406A-A07F-2D6D984D1115}" type="datetimeFigureOut">
              <a:rPr lang="ru-RU" smtClean="0"/>
              <a:t>01.12.2025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7D1325-B13A-46EA-B354-34196158CE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632848" cy="316835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целостность изоляции проводов и исправность штепсельной вилки гирлянды, которые вы используете дома.  Никогда не оставляйте гирлянды включенными, если уходите из дома или ложитесь спать. Объясните детям, что электрические гирлянды – это не игрушка: их не стоит трогать, а тем более, включать и выключать самим.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оставляйте детей одних без присмотра. Помните, что именно от того, насколько вы внимательно следите за своим ребенком, зависит его жизнь и здоровье!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630616" cy="2331690"/>
          </a:xfrm>
          <a:noFill/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0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преддверии </a:t>
            </a:r>
            <a:r>
              <a:rPr lang="ru-RU" sz="20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Новогодних праздников</a:t>
            </a:r>
            <a:br>
              <a:rPr lang="ru-RU" sz="20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Госэнергогазнадзор </a:t>
            </a:r>
            <a:r>
              <a:rPr lang="ru-RU" sz="20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информирует: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Участились </a:t>
            </a: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несчастные случаи от поражения электрическим током, в которых пострадавшими являются малолетние дети. Основными причинами поражения </a:t>
            </a: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электрическим </a:t>
            </a: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током детей в домашних условиях являются: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контроля со стороны родителей за действиями </a:t>
            </a: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детей; </a:t>
            </a:r>
            <a:b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эксплуатация </a:t>
            </a: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неисправных электроприборов;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незнание </a:t>
            </a: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элементарных требований электробезопасности.</a:t>
            </a:r>
            <a:r>
              <a:rPr lang="ru-RU" dirty="0"/>
              <a:t/>
            </a:r>
            <a:br>
              <a:rPr lang="ru-RU" dirty="0"/>
            </a:b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2203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89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В преддверии Новогодних праздников Госэнергогазнадзор информирует:       Участились несчастные случаи от поражения электрическим током, в которых пострадавшими являются малолетние дети. Основными причинами поражения  электрическим током детей в домашних условиях являются: отсутствие контроля со стороны родителей за действиями детей;  эксплуатация неисправных электроприборов;     незнание детьми элементарных требований электробезопасности.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Госэнергогазнадзор информирует:       Участились несчастные случаи от поражения электрическим током, в которых пострадавшими являются малолетние дети. Основными причинами поражения  электрическим током детей в домашних условиях являются: отсутствие контроля со стороны родителей за действиями детей;  эксплуатация неисправных электроприборов;     незнание детьми элементарных требований электробезопасности.</dc:title>
  <dc:creator>Виталий Генрих. Васькевич</dc:creator>
  <cp:lastModifiedBy>Виталий Генрих. Васькевич</cp:lastModifiedBy>
  <cp:revision>6</cp:revision>
  <dcterms:created xsi:type="dcterms:W3CDTF">2025-11-26T13:23:41Z</dcterms:created>
  <dcterms:modified xsi:type="dcterms:W3CDTF">2025-12-01T06:23:39Z</dcterms:modified>
</cp:coreProperties>
</file>